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60"/>
  </p:normalViewPr>
  <p:slideViewPr>
    <p:cSldViewPr>
      <p:cViewPr varScale="1">
        <p:scale>
          <a:sx n="55" d="100"/>
          <a:sy n="55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BC08-4713-4052-9489-A4DF2D512E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2734C-EA49-44D6-A8B5-6858E41493A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C77BC-D75C-4AE5-BEF2-051E49FFFE2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081FA-0A2C-49F1-A15C-6094402E73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EB577-3F85-4BFD-ADF3-1CFBD3B061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D531C-1593-4BED-9E58-36D6C93F64F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D60F-A6A3-474B-99C7-4BE231F4E67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72287-BD40-471D-8E24-5D357A67A5C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9EB1C-79AC-40F4-B568-B095CE3D9F3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EE444-D84B-4039-BA20-FFCF0A83A17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063B-FE0E-40EB-B9DE-09A727D4A80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0884E4-330F-4236-9C95-29563F09A3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716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6/110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850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10/114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8054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9/113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343400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8/112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7908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7/111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3716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8067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3291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8054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72850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87630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3731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11/115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2850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15/119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8054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14/118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43291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13/117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8194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12/116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3716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13716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28067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3291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58054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72850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87630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13716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3731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1/105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72850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5/109</a:t>
            </a: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58054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4/108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43291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3/107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27908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2/106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13716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13716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8067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43291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58054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72850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87630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62" name="WordArt 42"/>
          <p:cNvSpPr>
            <a:spLocks noChangeArrowheads="1" noChangeShapeType="1" noTextEdit="1"/>
          </p:cNvSpPr>
          <p:nvPr/>
        </p:nvSpPr>
        <p:spPr bwMode="auto">
          <a:xfrm rot="5400000">
            <a:off x="-2133600" y="3124200"/>
            <a:ext cx="5943600" cy="6096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Lady Oscar -  Inserti</a:t>
            </a:r>
          </a:p>
        </p:txBody>
      </p:sp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Immagine 61" descr="oscar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09600"/>
            <a:ext cx="1226613" cy="1736797"/>
          </a:xfrm>
          <a:prstGeom prst="rect">
            <a:avLst/>
          </a:prstGeom>
        </p:spPr>
      </p:pic>
      <p:pic>
        <p:nvPicPr>
          <p:cNvPr id="63" name="Immagine 62" descr="oscar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415" y="609600"/>
            <a:ext cx="1228785" cy="1736798"/>
          </a:xfrm>
          <a:prstGeom prst="rect">
            <a:avLst/>
          </a:prstGeom>
        </p:spPr>
      </p:pic>
      <p:pic>
        <p:nvPicPr>
          <p:cNvPr id="64" name="Immagine 63" descr="oscar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609600"/>
            <a:ext cx="1222271" cy="1736797"/>
          </a:xfrm>
          <a:prstGeom prst="rect">
            <a:avLst/>
          </a:prstGeom>
        </p:spPr>
      </p:pic>
      <p:pic>
        <p:nvPicPr>
          <p:cNvPr id="65" name="Immagine 64" descr="oscar_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609600"/>
            <a:ext cx="1223357" cy="1736797"/>
          </a:xfrm>
          <a:prstGeom prst="rect">
            <a:avLst/>
          </a:prstGeom>
        </p:spPr>
      </p:pic>
      <p:pic>
        <p:nvPicPr>
          <p:cNvPr id="66" name="Immagine 65" descr="oscar_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609600"/>
            <a:ext cx="1210330" cy="1736796"/>
          </a:xfrm>
          <a:prstGeom prst="rect">
            <a:avLst/>
          </a:prstGeom>
        </p:spPr>
      </p:pic>
      <p:pic>
        <p:nvPicPr>
          <p:cNvPr id="67" name="Immagine 66" descr="oscar_0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6357" y="2667000"/>
            <a:ext cx="1216843" cy="1736797"/>
          </a:xfrm>
          <a:prstGeom prst="rect">
            <a:avLst/>
          </a:prstGeom>
        </p:spPr>
      </p:pic>
      <p:pic>
        <p:nvPicPr>
          <p:cNvPr id="68" name="Immagine 67" descr="oscar_0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2667000"/>
            <a:ext cx="1223357" cy="1736797"/>
          </a:xfrm>
          <a:prstGeom prst="rect">
            <a:avLst/>
          </a:prstGeom>
        </p:spPr>
      </p:pic>
      <p:pic>
        <p:nvPicPr>
          <p:cNvPr id="69" name="Immagine 68" descr="oscar_00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2667000"/>
            <a:ext cx="1224442" cy="1736796"/>
          </a:xfrm>
          <a:prstGeom prst="rect">
            <a:avLst/>
          </a:prstGeom>
        </p:spPr>
      </p:pic>
      <p:pic>
        <p:nvPicPr>
          <p:cNvPr id="70" name="Immagine 69" descr="oscar_00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667000"/>
            <a:ext cx="1223357" cy="1736797"/>
          </a:xfrm>
          <a:prstGeom prst="rect">
            <a:avLst/>
          </a:prstGeom>
        </p:spPr>
      </p:pic>
      <p:pic>
        <p:nvPicPr>
          <p:cNvPr id="71" name="Immagine 70" descr="oscar_00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91400" y="2667000"/>
            <a:ext cx="1226613" cy="1736797"/>
          </a:xfrm>
          <a:prstGeom prst="rect">
            <a:avLst/>
          </a:prstGeom>
        </p:spPr>
      </p:pic>
      <p:pic>
        <p:nvPicPr>
          <p:cNvPr id="72" name="Immagine 71" descr="oscar_00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648200"/>
            <a:ext cx="1236383" cy="1736798"/>
          </a:xfrm>
          <a:prstGeom prst="rect">
            <a:avLst/>
          </a:prstGeom>
        </p:spPr>
      </p:pic>
      <p:pic>
        <p:nvPicPr>
          <p:cNvPr id="73" name="Immagine 72" descr="oscar_001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71800" y="4648200"/>
            <a:ext cx="1235297" cy="1736798"/>
          </a:xfrm>
          <a:prstGeom prst="rect">
            <a:avLst/>
          </a:prstGeom>
        </p:spPr>
      </p:pic>
      <p:pic>
        <p:nvPicPr>
          <p:cNvPr id="74" name="Immagine 73" descr="oscar_001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95800" y="4648200"/>
            <a:ext cx="1219015" cy="1736798"/>
          </a:xfrm>
          <a:prstGeom prst="rect">
            <a:avLst/>
          </a:prstGeom>
        </p:spPr>
      </p:pic>
      <p:pic>
        <p:nvPicPr>
          <p:cNvPr id="75" name="Immagine 74" descr="oscar_001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43600" y="4648200"/>
            <a:ext cx="1229869" cy="1736796"/>
          </a:xfrm>
          <a:prstGeom prst="rect">
            <a:avLst/>
          </a:prstGeom>
        </p:spPr>
      </p:pic>
      <p:pic>
        <p:nvPicPr>
          <p:cNvPr id="76" name="Immagine 75" descr="oscar_001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91400" y="4648200"/>
            <a:ext cx="1216843" cy="1736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21/125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25/129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24/128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23/127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33625" y="2415989"/>
            <a:ext cx="1574266" cy="12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22/126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26/130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30/134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29/133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28/132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27/131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16/120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20/124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19/123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18/122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17/121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2511425" y="2667000"/>
            <a:ext cx="1222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Immagine 56" descr="oscar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657" y="609600"/>
            <a:ext cx="1221343" cy="1752600"/>
          </a:xfrm>
          <a:prstGeom prst="rect">
            <a:avLst/>
          </a:prstGeom>
        </p:spPr>
      </p:pic>
      <p:pic>
        <p:nvPicPr>
          <p:cNvPr id="58" name="Immagine 57" descr="oscar_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9395" y="609600"/>
            <a:ext cx="1214405" cy="1742645"/>
          </a:xfrm>
          <a:prstGeom prst="rect">
            <a:avLst/>
          </a:prstGeom>
        </p:spPr>
      </p:pic>
      <p:pic>
        <p:nvPicPr>
          <p:cNvPr id="59" name="Immagine 58" descr="oscar_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609600"/>
            <a:ext cx="1227915" cy="1752600"/>
          </a:xfrm>
          <a:prstGeom prst="rect">
            <a:avLst/>
          </a:prstGeom>
        </p:spPr>
      </p:pic>
      <p:pic>
        <p:nvPicPr>
          <p:cNvPr id="60" name="Immagine 59" descr="oscar_0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1" y="609600"/>
            <a:ext cx="1215496" cy="1742646"/>
          </a:xfrm>
          <a:prstGeom prst="rect">
            <a:avLst/>
          </a:prstGeom>
        </p:spPr>
      </p:pic>
      <p:pic>
        <p:nvPicPr>
          <p:cNvPr id="61" name="Immagine 60" descr="oscar_0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83690"/>
            <a:ext cx="1219199" cy="1768556"/>
          </a:xfrm>
          <a:prstGeom prst="rect">
            <a:avLst/>
          </a:prstGeom>
        </p:spPr>
      </p:pic>
      <p:pic>
        <p:nvPicPr>
          <p:cNvPr id="62" name="Immagine 61" descr="oscar_00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1791" y="2667000"/>
            <a:ext cx="1224209" cy="1742646"/>
          </a:xfrm>
          <a:prstGeom prst="rect">
            <a:avLst/>
          </a:prstGeom>
        </p:spPr>
      </p:pic>
      <p:pic>
        <p:nvPicPr>
          <p:cNvPr id="64" name="Immagine 63" descr="oscar_0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67000"/>
            <a:ext cx="1219200" cy="1742645"/>
          </a:xfrm>
          <a:prstGeom prst="rect">
            <a:avLst/>
          </a:prstGeom>
        </p:spPr>
      </p:pic>
      <p:pic>
        <p:nvPicPr>
          <p:cNvPr id="65" name="Immagine 64" descr="oscar_00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667002"/>
            <a:ext cx="1219199" cy="1742644"/>
          </a:xfrm>
          <a:prstGeom prst="rect">
            <a:avLst/>
          </a:prstGeom>
        </p:spPr>
      </p:pic>
      <p:pic>
        <p:nvPicPr>
          <p:cNvPr id="66" name="Immagine 65" descr="oscar_002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1" y="2667000"/>
            <a:ext cx="1219200" cy="1742645"/>
          </a:xfrm>
          <a:prstGeom prst="rect">
            <a:avLst/>
          </a:prstGeom>
        </p:spPr>
      </p:pic>
      <p:pic>
        <p:nvPicPr>
          <p:cNvPr id="67" name="Immagine 66" descr="oscar_00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6800" y="4648200"/>
            <a:ext cx="1250456" cy="1818845"/>
          </a:xfrm>
          <a:prstGeom prst="rect">
            <a:avLst/>
          </a:prstGeom>
        </p:spPr>
      </p:pic>
      <p:pic>
        <p:nvPicPr>
          <p:cNvPr id="68" name="Immagine 67" descr="oscar_002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64097" cy="1818845"/>
          </a:xfrm>
          <a:prstGeom prst="rect">
            <a:avLst/>
          </a:prstGeom>
        </p:spPr>
      </p:pic>
      <p:pic>
        <p:nvPicPr>
          <p:cNvPr id="69" name="Immagine 68" descr="oscar_002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58154"/>
            <a:ext cx="1270919" cy="1818846"/>
          </a:xfrm>
          <a:prstGeom prst="rect">
            <a:avLst/>
          </a:prstGeom>
        </p:spPr>
      </p:pic>
      <p:pic>
        <p:nvPicPr>
          <p:cNvPr id="70" name="Immagine 69" descr="oscar_002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94967" y="4658155"/>
            <a:ext cx="1286833" cy="1818845"/>
          </a:xfrm>
          <a:prstGeom prst="rect">
            <a:avLst/>
          </a:prstGeom>
        </p:spPr>
      </p:pic>
      <p:pic>
        <p:nvPicPr>
          <p:cNvPr id="71" name="Immagine 70" descr="oscar_003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199" y="4648201"/>
            <a:ext cx="125387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36/140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40/144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39/143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38/142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37/141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41/145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45/149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44/148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43/147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42/146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31/135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35/139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34/138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33/137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32/136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7" name="Immagine 56" descr="oscar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0990" y="609600"/>
            <a:ext cx="1265010" cy="1788000"/>
          </a:xfrm>
          <a:prstGeom prst="rect">
            <a:avLst/>
          </a:prstGeom>
        </p:spPr>
      </p:pic>
      <p:pic>
        <p:nvPicPr>
          <p:cNvPr id="58" name="Immagine 57" descr="oscar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33720" cy="1788000"/>
          </a:xfrm>
          <a:prstGeom prst="rect">
            <a:avLst/>
          </a:prstGeom>
        </p:spPr>
      </p:pic>
      <p:pic>
        <p:nvPicPr>
          <p:cNvPr id="59" name="Immagine 58" descr="oscar_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09600"/>
            <a:ext cx="1237072" cy="1788000"/>
          </a:xfrm>
          <a:prstGeom prst="rect">
            <a:avLst/>
          </a:prstGeom>
        </p:spPr>
      </p:pic>
      <p:pic>
        <p:nvPicPr>
          <p:cNvPr id="60" name="Immagine 59" descr="oscar_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33720" cy="1788000"/>
          </a:xfrm>
          <a:prstGeom prst="rect">
            <a:avLst/>
          </a:prstGeom>
        </p:spPr>
      </p:pic>
      <p:pic>
        <p:nvPicPr>
          <p:cNvPr id="61" name="Immagine 60" descr="oscar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574200"/>
            <a:ext cx="1219192" cy="1788000"/>
          </a:xfrm>
          <a:prstGeom prst="rect">
            <a:avLst/>
          </a:prstGeom>
        </p:spPr>
      </p:pic>
      <p:pic>
        <p:nvPicPr>
          <p:cNvPr id="62" name="Immagine 61" descr="oscar_0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3110" y="2631600"/>
            <a:ext cx="1282890" cy="1788000"/>
          </a:xfrm>
          <a:prstGeom prst="rect">
            <a:avLst/>
          </a:prstGeom>
        </p:spPr>
      </p:pic>
      <p:pic>
        <p:nvPicPr>
          <p:cNvPr id="63" name="Immagine 62" descr="oscar_00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93374" y="2631600"/>
            <a:ext cx="1240426" cy="1788000"/>
          </a:xfrm>
          <a:prstGeom prst="rect">
            <a:avLst/>
          </a:prstGeom>
        </p:spPr>
      </p:pic>
      <p:pic>
        <p:nvPicPr>
          <p:cNvPr id="64" name="Immagine 63" descr="oscar_00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26314" y="2631600"/>
            <a:ext cx="1231486" cy="1788000"/>
          </a:xfrm>
          <a:prstGeom prst="rect">
            <a:avLst/>
          </a:prstGeom>
        </p:spPr>
      </p:pic>
      <p:pic>
        <p:nvPicPr>
          <p:cNvPr id="65" name="Immagine 64" descr="oscar_00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31600"/>
            <a:ext cx="1231486" cy="1788000"/>
          </a:xfrm>
          <a:prstGeom prst="rect">
            <a:avLst/>
          </a:prstGeom>
        </p:spPr>
      </p:pic>
      <p:pic>
        <p:nvPicPr>
          <p:cNvPr id="66" name="Immagine 65" descr="oscar_00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31600"/>
            <a:ext cx="1239308" cy="1788000"/>
          </a:xfrm>
          <a:prstGeom prst="rect">
            <a:avLst/>
          </a:prstGeom>
        </p:spPr>
      </p:pic>
      <p:pic>
        <p:nvPicPr>
          <p:cNvPr id="67" name="Immagine 66" descr="oscar_004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6800" y="4648200"/>
            <a:ext cx="1248248" cy="1788000"/>
          </a:xfrm>
          <a:prstGeom prst="rect">
            <a:avLst/>
          </a:prstGeom>
        </p:spPr>
      </p:pic>
      <p:pic>
        <p:nvPicPr>
          <p:cNvPr id="68" name="Immagine 67" descr="oscar_004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648200"/>
            <a:ext cx="1235954" cy="1788000"/>
          </a:xfrm>
          <a:prstGeom prst="rect">
            <a:avLst/>
          </a:prstGeom>
        </p:spPr>
      </p:pic>
      <p:pic>
        <p:nvPicPr>
          <p:cNvPr id="69" name="Immagine 68" descr="oscar_004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38600" y="4648200"/>
            <a:ext cx="1253834" cy="1788000"/>
          </a:xfrm>
          <a:prstGeom prst="rect">
            <a:avLst/>
          </a:prstGeom>
        </p:spPr>
      </p:pic>
      <p:pic>
        <p:nvPicPr>
          <p:cNvPr id="70" name="Immagine 69" descr="oscar_004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40426" cy="1788000"/>
          </a:xfrm>
          <a:prstGeom prst="rect">
            <a:avLst/>
          </a:prstGeom>
        </p:spPr>
      </p:pic>
      <p:pic>
        <p:nvPicPr>
          <p:cNvPr id="71" name="Immagine 70" descr="oscar_004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29250" cy="178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51/155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55/159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54/158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53/157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52/156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56/160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60/164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59/163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58/162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57/161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46/150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50/154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49/153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48/152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47/151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7" name="Immagine 56" descr="oscar_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494" y="609600"/>
            <a:ext cx="1234506" cy="1784291"/>
          </a:xfrm>
          <a:prstGeom prst="rect">
            <a:avLst/>
          </a:prstGeom>
        </p:spPr>
      </p:pic>
      <p:pic>
        <p:nvPicPr>
          <p:cNvPr id="58" name="Immagine 57" descr="oscar_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026" y="609600"/>
            <a:ext cx="1246774" cy="1784291"/>
          </a:xfrm>
          <a:prstGeom prst="rect">
            <a:avLst/>
          </a:prstGeom>
        </p:spPr>
      </p:pic>
      <p:pic>
        <p:nvPicPr>
          <p:cNvPr id="59" name="Immagine 58" descr="oscar_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2179" y="609600"/>
            <a:ext cx="1235621" cy="1784289"/>
          </a:xfrm>
          <a:prstGeom prst="rect">
            <a:avLst/>
          </a:prstGeom>
        </p:spPr>
      </p:pic>
      <p:pic>
        <p:nvPicPr>
          <p:cNvPr id="60" name="Immagine 59" descr="oscar_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8826" y="609600"/>
            <a:ext cx="1246774" cy="1784291"/>
          </a:xfrm>
          <a:prstGeom prst="rect">
            <a:avLst/>
          </a:prstGeom>
        </p:spPr>
      </p:pic>
      <p:pic>
        <p:nvPicPr>
          <p:cNvPr id="61" name="Immagine 60" descr="oscar_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30044" cy="1784290"/>
          </a:xfrm>
          <a:prstGeom prst="rect">
            <a:avLst/>
          </a:prstGeom>
        </p:spPr>
      </p:pic>
      <p:pic>
        <p:nvPicPr>
          <p:cNvPr id="62" name="Immagine 61" descr="oscar_00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66998"/>
            <a:ext cx="1253258" cy="1752602"/>
          </a:xfrm>
          <a:prstGeom prst="rect">
            <a:avLst/>
          </a:prstGeom>
        </p:spPr>
      </p:pic>
      <p:pic>
        <p:nvPicPr>
          <p:cNvPr id="63" name="Immagine 62" descr="oscar_00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242966" cy="1752600"/>
          </a:xfrm>
          <a:prstGeom prst="rect">
            <a:avLst/>
          </a:prstGeom>
        </p:spPr>
      </p:pic>
      <p:pic>
        <p:nvPicPr>
          <p:cNvPr id="64" name="Immagine 63" descr="oscar_005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2636491"/>
            <a:ext cx="1228116" cy="1783109"/>
          </a:xfrm>
          <a:prstGeom prst="rect">
            <a:avLst/>
          </a:prstGeom>
        </p:spPr>
      </p:pic>
      <p:pic>
        <p:nvPicPr>
          <p:cNvPr id="65" name="Immagine 64" descr="oscar_005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399" y="2636493"/>
            <a:ext cx="1240375" cy="1783108"/>
          </a:xfrm>
          <a:prstGeom prst="rect">
            <a:avLst/>
          </a:prstGeom>
        </p:spPr>
      </p:pic>
      <p:pic>
        <p:nvPicPr>
          <p:cNvPr id="66" name="Immagine 65" descr="oscar_005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36493"/>
            <a:ext cx="1219200" cy="1783108"/>
          </a:xfrm>
          <a:prstGeom prst="rect">
            <a:avLst/>
          </a:prstGeom>
        </p:spPr>
      </p:pic>
      <p:pic>
        <p:nvPicPr>
          <p:cNvPr id="67" name="Immagine 66" descr="oscar_005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59083" y="4668728"/>
            <a:ext cx="1226917" cy="1763761"/>
          </a:xfrm>
          <a:prstGeom prst="rect">
            <a:avLst/>
          </a:prstGeom>
        </p:spPr>
      </p:pic>
      <p:pic>
        <p:nvPicPr>
          <p:cNvPr id="68" name="Immagine 67" descr="oscar_005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98065" y="4668728"/>
            <a:ext cx="1235735" cy="1763762"/>
          </a:xfrm>
          <a:prstGeom prst="rect">
            <a:avLst/>
          </a:prstGeom>
        </p:spPr>
      </p:pic>
      <p:pic>
        <p:nvPicPr>
          <p:cNvPr id="69" name="Immagine 68" descr="oscar_005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40805" y="4668730"/>
            <a:ext cx="1216995" cy="1763760"/>
          </a:xfrm>
          <a:prstGeom prst="rect">
            <a:avLst/>
          </a:prstGeom>
        </p:spPr>
      </p:pic>
      <p:pic>
        <p:nvPicPr>
          <p:cNvPr id="70" name="Immagine 69" descr="oscar_005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7503" y="4668730"/>
            <a:ext cx="1218097" cy="1763760"/>
          </a:xfrm>
          <a:prstGeom prst="rect">
            <a:avLst/>
          </a:prstGeom>
        </p:spPr>
      </p:pic>
      <p:pic>
        <p:nvPicPr>
          <p:cNvPr id="71" name="Immagine 70" descr="oscar_006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68728"/>
            <a:ext cx="1219200" cy="1763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66/170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70/174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69/173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68/172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67/171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71/175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75/179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74/178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73/177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72/176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61/165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65/169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64/168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63/167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62/166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7" name="Immagine 56" descr="oscar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68" y="609600"/>
            <a:ext cx="1240932" cy="1795200"/>
          </a:xfrm>
          <a:prstGeom prst="rect">
            <a:avLst/>
          </a:prstGeom>
        </p:spPr>
      </p:pic>
      <p:pic>
        <p:nvPicPr>
          <p:cNvPr id="58" name="Immagine 57" descr="oscar_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48786" cy="1795200"/>
          </a:xfrm>
          <a:prstGeom prst="rect">
            <a:avLst/>
          </a:prstGeom>
        </p:spPr>
      </p:pic>
      <p:pic>
        <p:nvPicPr>
          <p:cNvPr id="59" name="Immagine 58" descr="oscar_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09600"/>
            <a:ext cx="1256640" cy="1795200"/>
          </a:xfrm>
          <a:prstGeom prst="rect">
            <a:avLst/>
          </a:prstGeom>
        </p:spPr>
      </p:pic>
      <p:pic>
        <p:nvPicPr>
          <p:cNvPr id="60" name="Immagine 59" descr="oscar_0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39810" cy="1795200"/>
          </a:xfrm>
          <a:prstGeom prst="rect">
            <a:avLst/>
          </a:prstGeom>
        </p:spPr>
      </p:pic>
      <p:pic>
        <p:nvPicPr>
          <p:cNvPr id="61" name="Immagine 60" descr="oscar_00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567000"/>
            <a:ext cx="1239810" cy="1795200"/>
          </a:xfrm>
          <a:prstGeom prst="rect">
            <a:avLst/>
          </a:prstGeom>
        </p:spPr>
      </p:pic>
      <p:pic>
        <p:nvPicPr>
          <p:cNvPr id="62" name="Immagine 61" descr="oscar_00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946" y="2624400"/>
            <a:ext cx="1242054" cy="1795200"/>
          </a:xfrm>
          <a:prstGeom prst="rect">
            <a:avLst/>
          </a:prstGeom>
        </p:spPr>
      </p:pic>
      <p:pic>
        <p:nvPicPr>
          <p:cNvPr id="63" name="Immagine 62" descr="oscar_00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7258" y="2624400"/>
            <a:ext cx="1246542" cy="1795200"/>
          </a:xfrm>
          <a:prstGeom prst="rect">
            <a:avLst/>
          </a:prstGeom>
        </p:spPr>
      </p:pic>
      <p:pic>
        <p:nvPicPr>
          <p:cNvPr id="64" name="Immagine 63" descr="oscar_00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24400"/>
            <a:ext cx="1237566" cy="1795200"/>
          </a:xfrm>
          <a:prstGeom prst="rect">
            <a:avLst/>
          </a:prstGeom>
        </p:spPr>
      </p:pic>
      <p:pic>
        <p:nvPicPr>
          <p:cNvPr id="65" name="Immagine 64" descr="oscar_00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69156" y="2624400"/>
            <a:ext cx="1236444" cy="1795200"/>
          </a:xfrm>
          <a:prstGeom prst="rect">
            <a:avLst/>
          </a:prstGeom>
        </p:spPr>
      </p:pic>
      <p:pic>
        <p:nvPicPr>
          <p:cNvPr id="66" name="Immagine 65" descr="oscar_007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24400"/>
            <a:ext cx="1234200" cy="1795200"/>
          </a:xfrm>
          <a:prstGeom prst="rect">
            <a:avLst/>
          </a:prstGeom>
        </p:spPr>
      </p:pic>
      <p:pic>
        <p:nvPicPr>
          <p:cNvPr id="67" name="Immagine 66" descr="oscar_007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6800" y="4648200"/>
            <a:ext cx="1214004" cy="1795200"/>
          </a:xfrm>
          <a:prstGeom prst="rect">
            <a:avLst/>
          </a:prstGeom>
        </p:spPr>
      </p:pic>
      <p:pic>
        <p:nvPicPr>
          <p:cNvPr id="68" name="Immagine 67" descr="oscar_007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7258" y="4648200"/>
            <a:ext cx="1246542" cy="1795200"/>
          </a:xfrm>
          <a:prstGeom prst="rect">
            <a:avLst/>
          </a:prstGeom>
        </p:spPr>
      </p:pic>
      <p:pic>
        <p:nvPicPr>
          <p:cNvPr id="69" name="Immagine 68" descr="oscar_007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236444" cy="1795200"/>
          </a:xfrm>
          <a:prstGeom prst="rect">
            <a:avLst/>
          </a:prstGeom>
        </p:spPr>
      </p:pic>
      <p:pic>
        <p:nvPicPr>
          <p:cNvPr id="70" name="Immagine 69" descr="oscar_007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30834" cy="1795200"/>
          </a:xfrm>
          <a:prstGeom prst="rect">
            <a:avLst/>
          </a:prstGeom>
        </p:spPr>
      </p:pic>
      <p:pic>
        <p:nvPicPr>
          <p:cNvPr id="71" name="Immagine 70" descr="oscar_007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30834" cy="179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81/185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85/189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84/188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82/186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86/190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90/194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89/193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88/192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87/191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76/180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80/184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79/183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78/182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77/181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914400" y="24384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3959225" y="2438400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83/187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7057370" y="2819400"/>
            <a:ext cx="990600" cy="1524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7057370" y="3276600"/>
            <a:ext cx="10198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Cover </a:t>
            </a:r>
          </a:p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mancante</a:t>
            </a:r>
            <a:endParaRPr lang="it-IT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2" name="Immagine 61" descr="oscar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140" y="609600"/>
            <a:ext cx="1267860" cy="1795200"/>
          </a:xfrm>
          <a:prstGeom prst="rect">
            <a:avLst/>
          </a:prstGeom>
        </p:spPr>
      </p:pic>
      <p:pic>
        <p:nvPicPr>
          <p:cNvPr id="63" name="Immagine 62" descr="oscar_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38688" cy="1795200"/>
          </a:xfrm>
          <a:prstGeom prst="rect">
            <a:avLst/>
          </a:prstGeom>
        </p:spPr>
      </p:pic>
      <p:pic>
        <p:nvPicPr>
          <p:cNvPr id="64" name="Immagine 63" descr="oscar_0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09600"/>
            <a:ext cx="1234200" cy="1795200"/>
          </a:xfrm>
          <a:prstGeom prst="rect">
            <a:avLst/>
          </a:prstGeom>
        </p:spPr>
      </p:pic>
      <p:pic>
        <p:nvPicPr>
          <p:cNvPr id="65" name="Immagine 64" descr="oscar_0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8034" y="609600"/>
            <a:ext cx="1237566" cy="1795200"/>
          </a:xfrm>
          <a:prstGeom prst="rect">
            <a:avLst/>
          </a:prstGeom>
        </p:spPr>
      </p:pic>
      <p:pic>
        <p:nvPicPr>
          <p:cNvPr id="66" name="Immagine 65" descr="oscar_0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56640" cy="1795200"/>
          </a:xfrm>
          <a:prstGeom prst="rect">
            <a:avLst/>
          </a:prstGeom>
        </p:spPr>
      </p:pic>
      <p:pic>
        <p:nvPicPr>
          <p:cNvPr id="67" name="Immagine 66" descr="oscar_00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1800" y="2624400"/>
            <a:ext cx="1234200" cy="1795200"/>
          </a:xfrm>
          <a:prstGeom prst="rect">
            <a:avLst/>
          </a:prstGeom>
        </p:spPr>
      </p:pic>
      <p:pic>
        <p:nvPicPr>
          <p:cNvPr id="68" name="Immagine 67" descr="oscar_00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24400"/>
            <a:ext cx="1245420" cy="1795200"/>
          </a:xfrm>
          <a:prstGeom prst="rect">
            <a:avLst/>
          </a:prstGeom>
        </p:spPr>
      </p:pic>
      <p:pic>
        <p:nvPicPr>
          <p:cNvPr id="69" name="Immagine 68" descr="oscar_00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2624400"/>
            <a:ext cx="1233078" cy="1795200"/>
          </a:xfrm>
          <a:prstGeom prst="rect">
            <a:avLst/>
          </a:prstGeom>
        </p:spPr>
      </p:pic>
      <p:pic>
        <p:nvPicPr>
          <p:cNvPr id="70" name="Immagine 69" descr="oscar_00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24400"/>
            <a:ext cx="1216248" cy="1795200"/>
          </a:xfrm>
          <a:prstGeom prst="rect">
            <a:avLst/>
          </a:prstGeom>
        </p:spPr>
      </p:pic>
      <p:pic>
        <p:nvPicPr>
          <p:cNvPr id="72" name="Immagine 71" descr="oscar_008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6800" y="4648200"/>
            <a:ext cx="1207272" cy="1795200"/>
          </a:xfrm>
          <a:prstGeom prst="rect">
            <a:avLst/>
          </a:prstGeom>
        </p:spPr>
      </p:pic>
      <p:pic>
        <p:nvPicPr>
          <p:cNvPr id="73" name="Immagine 72" descr="oscar_008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90624" y="4648200"/>
            <a:ext cx="1243176" cy="1795200"/>
          </a:xfrm>
          <a:prstGeom prst="rect">
            <a:avLst/>
          </a:prstGeom>
        </p:spPr>
      </p:pic>
      <p:pic>
        <p:nvPicPr>
          <p:cNvPr id="74" name="Immagine 73" descr="oscar_008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28088" y="4648200"/>
            <a:ext cx="1229712" cy="1795200"/>
          </a:xfrm>
          <a:prstGeom prst="rect">
            <a:avLst/>
          </a:prstGeom>
        </p:spPr>
      </p:pic>
      <p:pic>
        <p:nvPicPr>
          <p:cNvPr id="75" name="Immagine 74" descr="oscar_008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86400" y="4648200"/>
            <a:ext cx="1234200" cy="1795200"/>
          </a:xfrm>
          <a:prstGeom prst="rect">
            <a:avLst/>
          </a:prstGeom>
        </p:spPr>
      </p:pic>
      <p:pic>
        <p:nvPicPr>
          <p:cNvPr id="76" name="Immagine 75" descr="oscar_009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0" y="4648200"/>
            <a:ext cx="1236444" cy="179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96/200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100/204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99/203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98/202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97/201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101/205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105/209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104/208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103/207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102/206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91/195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95/199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94/198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93/197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92/196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7791450" y="381000"/>
            <a:ext cx="1504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/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1143000" y="2819400"/>
            <a:ext cx="990600" cy="1524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1143000" y="3200400"/>
            <a:ext cx="10198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Cover </a:t>
            </a:r>
          </a:p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mancante</a:t>
            </a:r>
            <a:endParaRPr lang="it-IT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0" name="Immagine 59" descr="oscar_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02400"/>
            <a:ext cx="1235250" cy="1752600"/>
          </a:xfrm>
          <a:prstGeom prst="rect">
            <a:avLst/>
          </a:prstGeom>
        </p:spPr>
      </p:pic>
      <p:pic>
        <p:nvPicPr>
          <p:cNvPr id="61" name="Immagine 60" descr="oscar_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46500" cy="1752600"/>
          </a:xfrm>
          <a:prstGeom prst="rect">
            <a:avLst/>
          </a:prstGeom>
        </p:spPr>
      </p:pic>
      <p:pic>
        <p:nvPicPr>
          <p:cNvPr id="62" name="Immagine 61" descr="oscar_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0300" y="609600"/>
            <a:ext cx="1237500" cy="1752600"/>
          </a:xfrm>
          <a:prstGeom prst="rect">
            <a:avLst/>
          </a:prstGeom>
        </p:spPr>
      </p:pic>
      <p:pic>
        <p:nvPicPr>
          <p:cNvPr id="63" name="Immagine 62" descr="oscar_0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00375" cy="1752600"/>
          </a:xfrm>
          <a:prstGeom prst="rect">
            <a:avLst/>
          </a:prstGeom>
        </p:spPr>
      </p:pic>
      <p:pic>
        <p:nvPicPr>
          <p:cNvPr id="64" name="Immagine 63" descr="oscar_00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28500" cy="1752600"/>
          </a:xfrm>
          <a:prstGeom prst="rect">
            <a:avLst/>
          </a:prstGeom>
        </p:spPr>
      </p:pic>
      <p:pic>
        <p:nvPicPr>
          <p:cNvPr id="66" name="Immagine 65" descr="oscar_00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3050" y="2619600"/>
            <a:ext cx="1230750" cy="1800000"/>
          </a:xfrm>
          <a:prstGeom prst="rect">
            <a:avLst/>
          </a:prstGeom>
        </p:spPr>
      </p:pic>
      <p:pic>
        <p:nvPicPr>
          <p:cNvPr id="67" name="Immagine 66" descr="oscar_009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2619600"/>
            <a:ext cx="1233000" cy="1800000"/>
          </a:xfrm>
          <a:prstGeom prst="rect">
            <a:avLst/>
          </a:prstGeom>
        </p:spPr>
      </p:pic>
      <p:pic>
        <p:nvPicPr>
          <p:cNvPr id="68" name="Immagine 67" descr="oscar_00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2619600"/>
            <a:ext cx="1211625" cy="1800000"/>
          </a:xfrm>
          <a:prstGeom prst="rect">
            <a:avLst/>
          </a:prstGeom>
        </p:spPr>
      </p:pic>
      <p:pic>
        <p:nvPicPr>
          <p:cNvPr id="69" name="Immagine 68" descr="oscar_01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2619600"/>
            <a:ext cx="1235250" cy="1800000"/>
          </a:xfrm>
          <a:prstGeom prst="rect">
            <a:avLst/>
          </a:prstGeom>
        </p:spPr>
      </p:pic>
      <p:pic>
        <p:nvPicPr>
          <p:cNvPr id="75" name="Immagine 74" descr="oscar_01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74979" y="4648200"/>
            <a:ext cx="1259587" cy="1828800"/>
          </a:xfrm>
          <a:prstGeom prst="rect">
            <a:avLst/>
          </a:prstGeom>
        </p:spPr>
      </p:pic>
      <p:pic>
        <p:nvPicPr>
          <p:cNvPr id="76" name="Immagine 75" descr="oscar_010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62400" y="4648200"/>
            <a:ext cx="1295400" cy="1828800"/>
          </a:xfrm>
          <a:prstGeom prst="rect">
            <a:avLst/>
          </a:prstGeom>
        </p:spPr>
      </p:pic>
      <p:pic>
        <p:nvPicPr>
          <p:cNvPr id="77" name="Immagine 76" descr="oscar_010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6400" y="4648200"/>
            <a:ext cx="1295400" cy="1828800"/>
          </a:xfrm>
          <a:prstGeom prst="rect">
            <a:avLst/>
          </a:prstGeom>
        </p:spPr>
      </p:pic>
      <p:pic>
        <p:nvPicPr>
          <p:cNvPr id="78" name="Immagine 77" descr="oscar_010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34200" y="4648200"/>
            <a:ext cx="1236726" cy="1828800"/>
          </a:xfrm>
          <a:prstGeom prst="rect">
            <a:avLst/>
          </a:prstGeom>
        </p:spPr>
      </p:pic>
      <p:pic>
        <p:nvPicPr>
          <p:cNvPr id="79" name="Immagine 78" descr="oscar_10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0800" y="4648200"/>
            <a:ext cx="1215200" cy="1785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915988" y="381000"/>
            <a:ext cx="1446212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106/210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914400" y="3810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914400" y="381000"/>
            <a:ext cx="0" cy="2133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362200" y="3810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914400" y="25146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oscar_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795" y="623330"/>
            <a:ext cx="1259205" cy="1815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128</Words>
  <Application>Microsoft Office PowerPoint</Application>
  <PresentationFormat>Presentazione su schermo (4:3)</PresentationFormat>
  <Paragraphs>111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50</cp:revision>
  <cp:lastPrinted>1601-01-01T00:00:00Z</cp:lastPrinted>
  <dcterms:created xsi:type="dcterms:W3CDTF">1601-01-01T00:00:00Z</dcterms:created>
  <dcterms:modified xsi:type="dcterms:W3CDTF">2012-09-08T08:09:49Z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